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5"/>
  </p:notesMasterIdLst>
  <p:sldIdLst>
    <p:sldId id="256" r:id="rId2"/>
    <p:sldId id="275" r:id="rId3"/>
    <p:sldId id="259" r:id="rId4"/>
    <p:sldId id="263" r:id="rId5"/>
    <p:sldId id="279" r:id="rId6"/>
    <p:sldId id="271" r:id="rId7"/>
    <p:sldId id="281" r:id="rId8"/>
    <p:sldId id="282" r:id="rId9"/>
    <p:sldId id="284" r:id="rId10"/>
    <p:sldId id="280" r:id="rId11"/>
    <p:sldId id="272" r:id="rId12"/>
    <p:sldId id="273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925BA-3958-7621-AF0E-1D9201CFF7D5}" v="2" dt="2019-01-05T10:02:57.903"/>
    <p1510:client id="{6D82C239-AE18-4C56-906D-1D47210C0BB0}" v="63" dt="2019-01-05T11:18:41.040"/>
    <p1510:client id="{D9DAD4DE-084D-4B10-B9AE-4F3A3C40D8F0}" v="297" dt="2019-01-05T11:52:46.892"/>
    <p1510:client id="{04377AED-CE6A-4659-A1C3-BDBFCEBFCFE7}" v="5" dt="2019-01-05T11:54:31.062"/>
    <p1510:client id="{C33680D2-9E9D-A3B5-A7C7-897D3C3F0FA9}" v="5" dt="2019-01-05T11:15:33.369"/>
    <p1510:client id="{713B925A-96F6-EFC2-F8C7-E056AD9079CE}" v="171" dt="2019-01-05T11:47:49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72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b3860dc8331868868ef051a5c71491108560e43b4fdf57277abb2020915563df::" providerId="AD" clId="Web-{713B925A-96F6-EFC2-F8C7-E056AD9079CE}"/>
    <pc:docChg chg="modSld">
      <pc:chgData name="게스트 사용자" userId="S::urn:spo:anon#b3860dc8331868868ef051a5c71491108560e43b4fdf57277abb2020915563df::" providerId="AD" clId="Web-{713B925A-96F6-EFC2-F8C7-E056AD9079CE}" dt="2019-01-05T11:47:49.573" v="205" actId="1076"/>
      <pc:docMkLst>
        <pc:docMk/>
      </pc:docMkLst>
      <pc:sldChg chg="addSp delSp modSp addAnim delAnim">
        <pc:chgData name="게스트 사용자" userId="S::urn:spo:anon#b3860dc8331868868ef051a5c71491108560e43b4fdf57277abb2020915563df::" providerId="AD" clId="Web-{713B925A-96F6-EFC2-F8C7-E056AD9079CE}" dt="2019-01-05T11:23:57.105" v="56" actId="20577"/>
        <pc:sldMkLst>
          <pc:docMk/>
          <pc:sldMk cId="2764817393" sldId="268"/>
        </pc:sldMkLst>
        <pc:spChg chg="add mod">
          <ac:chgData name="게스트 사용자" userId="S::urn:spo:anon#b3860dc8331868868ef051a5c71491108560e43b4fdf57277abb2020915563df::" providerId="AD" clId="Web-{713B925A-96F6-EFC2-F8C7-E056AD9079CE}" dt="2019-01-05T11:23:57.105" v="56" actId="20577"/>
          <ac:spMkLst>
            <pc:docMk/>
            <pc:sldMk cId="2764817393" sldId="268"/>
            <ac:spMk id="3" creationId="{691884F5-3E32-4D94-8970-43B76A195ED8}"/>
          </ac:spMkLst>
        </pc:spChg>
        <pc:spChg chg="del mod">
          <ac:chgData name="게스트 사용자" userId="S::urn:spo:anon#b3860dc8331868868ef051a5c71491108560e43b4fdf57277abb2020915563df::" providerId="AD" clId="Web-{713B925A-96F6-EFC2-F8C7-E056AD9079CE}" dt="2019-01-05T11:19:48.728" v="10"/>
          <ac:spMkLst>
            <pc:docMk/>
            <pc:sldMk cId="2764817393" sldId="268"/>
            <ac:spMk id="5" creationId="{C0E3272E-FAEF-4480-B094-DD4E46E56767}"/>
          </ac:spMkLst>
        </pc:spChg>
        <pc:spChg chg="mod">
          <ac:chgData name="게스트 사용자" userId="S::urn:spo:anon#b3860dc8331868868ef051a5c71491108560e43b4fdf57277abb2020915563df::" providerId="AD" clId="Web-{713B925A-96F6-EFC2-F8C7-E056AD9079CE}" dt="2019-01-05T11:23:18.043" v="43" actId="20577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713B925A-96F6-EFC2-F8C7-E056AD9079CE}" dt="2019-01-05T11:47:36.839" v="200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713B925A-96F6-EFC2-F8C7-E056AD9079CE}" dt="2019-01-05T11:47:36.839" v="200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47:49.573" v="205" actId="1076"/>
        <pc:sldMkLst>
          <pc:docMk/>
          <pc:sldMk cId="3673937897" sldId="272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4:38.714" v="69" actId="20577"/>
          <ac:spMkLst>
            <pc:docMk/>
            <pc:sldMk cId="3673937897" sldId="272"/>
            <ac:spMk id="2" creationId="{1528303D-A888-4BF3-B818-2CFAB40AA959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35.011" v="98" actId="1076"/>
          <ac:graphicFrameMkLst>
            <pc:docMk/>
            <pc:sldMk cId="3673937897" sldId="272"/>
            <ac:graphicFrameMk id="6" creationId="{BAAEB403-DDF8-493D-8FA8-60C596B6D7DA}"/>
          </ac:graphicFrameMkLst>
        </pc:graphicFrameChg>
        <pc:picChg chg="del">
          <ac:chgData name="게스트 사용자" userId="S::urn:spo:anon#b3860dc8331868868ef051a5c71491108560e43b4fdf57277abb2020915563df::" providerId="AD" clId="Web-{713B925A-96F6-EFC2-F8C7-E056AD9079CE}" dt="2019-01-05T11:24:30.995" v="63"/>
          <ac:picMkLst>
            <pc:docMk/>
            <pc:sldMk cId="3673937897" sldId="272"/>
            <ac:picMk id="3" creationId="{87C3342A-A1B8-4174-A498-A8B6E610E399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2:03.587" v="165"/>
          <ac:picMkLst>
            <pc:docMk/>
            <pc:sldMk cId="3673937897" sldId="272"/>
            <ac:picMk id="4" creationId="{707E927B-FA65-4E93-B70B-BB69A3395F03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5:44.448" v="176"/>
          <ac:picMkLst>
            <pc:docMk/>
            <pc:sldMk cId="3673937897" sldId="272"/>
            <ac:picMk id="7" creationId="{58CC6F10-22B0-4D8C-907D-42FD410CB79F}"/>
          </ac:picMkLst>
        </pc:picChg>
        <pc:picChg chg="add del mod">
          <ac:chgData name="게스트 사용자" userId="S::urn:spo:anon#b3860dc8331868868ef051a5c71491108560e43b4fdf57277abb2020915563df::" providerId="AD" clId="Web-{713B925A-96F6-EFC2-F8C7-E056AD9079CE}" dt="2019-01-05T11:47:42.901" v="201"/>
          <ac:picMkLst>
            <pc:docMk/>
            <pc:sldMk cId="3673937897" sldId="272"/>
            <ac:picMk id="9" creationId="{108FE557-CAFB-4795-9015-A1C0DEC1400E}"/>
          </ac:picMkLst>
        </pc:picChg>
        <pc:picChg chg="add mod">
          <ac:chgData name="게스트 사용자" userId="S::urn:spo:anon#b3860dc8331868868ef051a5c71491108560e43b4fdf57277abb2020915563df::" providerId="AD" clId="Web-{713B925A-96F6-EFC2-F8C7-E056AD9079CE}" dt="2019-01-05T11:47:49.573" v="205" actId="1076"/>
          <ac:picMkLst>
            <pc:docMk/>
            <pc:sldMk cId="3673937897" sldId="272"/>
            <ac:picMk id="11" creationId="{161070E7-7206-4885-8AF3-5AA3EAE86B75}"/>
          </ac:picMkLst>
        </pc:picChg>
      </pc:sldChg>
      <pc:sldChg chg="addSp delSp modSp">
        <pc:chgData name="게스트 사용자" userId="S::urn:spo:anon#b3860dc8331868868ef051a5c71491108560e43b4fdf57277abb2020915563df::" providerId="AD" clId="Web-{713B925A-96F6-EFC2-F8C7-E056AD9079CE}" dt="2019-01-05T11:27:06.308" v="116" actId="1076"/>
        <pc:sldMkLst>
          <pc:docMk/>
          <pc:sldMk cId="1491327750" sldId="273"/>
        </pc:sldMkLst>
        <pc:spChg chg="mod">
          <ac:chgData name="게스트 사용자" userId="S::urn:spo:anon#b3860dc8331868868ef051a5c71491108560e43b4fdf57277abb2020915563df::" providerId="AD" clId="Web-{713B925A-96F6-EFC2-F8C7-E056AD9079CE}" dt="2019-01-05T11:26:03.589" v="106" actId="20577"/>
          <ac:spMkLst>
            <pc:docMk/>
            <pc:sldMk cId="1491327750" sldId="273"/>
            <ac:spMk id="2" creationId="{1528303D-A888-4BF3-B818-2CFAB40AA959}"/>
          </ac:spMkLst>
        </pc:spChg>
        <pc:spChg chg="add del mod">
          <ac:chgData name="게스트 사용자" userId="S::urn:spo:anon#b3860dc8331868868ef051a5c71491108560e43b4fdf57277abb2020915563df::" providerId="AD" clId="Web-{713B925A-96F6-EFC2-F8C7-E056AD9079CE}" dt="2019-01-05T11:26:40.198" v="113"/>
          <ac:spMkLst>
            <pc:docMk/>
            <pc:sldMk cId="1491327750" sldId="273"/>
            <ac:spMk id="3" creationId="{9C2AD6A5-AAC2-46A0-9DB6-9FCFE7EE4F97}"/>
          </ac:spMkLst>
        </pc:spChg>
        <pc:graphicFrameChg chg="mod modGraphic">
          <ac:chgData name="게스트 사용자" userId="S::urn:spo:anon#b3860dc8331868868ef051a5c71491108560e43b4fdf57277abb2020915563df::" providerId="AD" clId="Web-{713B925A-96F6-EFC2-F8C7-E056AD9079CE}" dt="2019-01-05T11:25:56.167" v="103" actId="1076"/>
          <ac:graphicFrameMkLst>
            <pc:docMk/>
            <pc:sldMk cId="1491327750" sldId="273"/>
            <ac:graphicFrameMk id="9" creationId="{86F02D6E-A37D-4A0E-95E5-1C8D22506AF8}"/>
          </ac:graphicFrameMkLst>
        </pc:graphicFrameChg>
        <pc:picChg chg="add del mod">
          <ac:chgData name="게스트 사용자" userId="S::urn:spo:anon#b3860dc8331868868ef051a5c71491108560e43b4fdf57277abb2020915563df::" providerId="AD" clId="Web-{713B925A-96F6-EFC2-F8C7-E056AD9079CE}" dt="2019-01-05T11:27:06.308" v="116" actId="1076"/>
          <ac:picMkLst>
            <pc:docMk/>
            <pc:sldMk cId="1491327750" sldId="273"/>
            <ac:picMk id="4" creationId="{71E88A35-6A3C-4713-AFDE-13A476FDF15B}"/>
          </ac:picMkLst>
        </pc:picChg>
      </pc:sldChg>
    </pc:docChg>
  </pc:docChgLst>
  <pc:docChgLst>
    <pc:chgData name="게스트 사용자" userId="S::urn:spo:anon#b3860dc8331868868ef051a5c71491108560e43b4fdf57277abb2020915563df::" providerId="AD" clId="Web-{C49925BA-3958-7621-AF0E-1D9201CFF7D5}"/>
    <pc:docChg chg="modSld">
      <pc:chgData name="게스트 사용자" userId="S::urn:spo:anon#b3860dc8331868868ef051a5c71491108560e43b4fdf57277abb2020915563df::" providerId="AD" clId="Web-{C49925BA-3958-7621-AF0E-1D9201CFF7D5}" dt="2019-01-05T10:02:57.903" v="3" actId="20577"/>
      <pc:docMkLst>
        <pc:docMk/>
      </pc:docMkLst>
      <pc:sldChg chg="modSp">
        <pc:chgData name="게스트 사용자" userId="S::urn:spo:anon#b3860dc8331868868ef051a5c71491108560e43b4fdf57277abb2020915563df::" providerId="AD" clId="Web-{C49925BA-3958-7621-AF0E-1D9201CFF7D5}" dt="2019-01-05T10:02:57.903" v="2" actId="20577"/>
        <pc:sldMkLst>
          <pc:docMk/>
          <pc:sldMk cId="1632885297" sldId="256"/>
        </pc:sldMkLst>
        <pc:spChg chg="mod">
          <ac:chgData name="게스트 사용자" userId="S::urn:spo:anon#b3860dc8331868868ef051a5c71491108560e43b4fdf57277abb2020915563df::" providerId="AD" clId="Web-{C49925BA-3958-7621-AF0E-1D9201CFF7D5}" dt="2019-01-05T10:02:57.903" v="2" actId="20577"/>
          <ac:spMkLst>
            <pc:docMk/>
            <pc:sldMk cId="1632885297" sldId="256"/>
            <ac:spMk id="2" creationId="{41D02B6C-7ED2-450D-B045-19F419547D83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6D82C239-AE18-4C56-906D-1D47210C0BB0}"/>
    <pc:docChg chg="modSld">
      <pc:chgData name="게스트 사용자" userId="S::urn:spo:anon#b3860dc8331868868ef051a5c71491108560e43b4fdf57277abb2020915563df::" providerId="AD" clId="Web-{6D82C239-AE18-4C56-906D-1D47210C0BB0}" dt="2019-01-05T12:31:08.437" v="73" actId="14100"/>
      <pc:docMkLst>
        <pc:docMk/>
      </pc:docMkLst>
      <pc:sldChg chg="modSp">
        <pc:chgData name="게스트 사용자" userId="S::urn:spo:anon#b3860dc8331868868ef051a5c71491108560e43b4fdf57277abb2020915563df::" providerId="AD" clId="Web-{6D82C239-AE18-4C56-906D-1D47210C0BB0}" dt="2019-01-05T11:16:34.896" v="22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6:34.896" v="22" actId="1076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8" actId="1076"/>
          <ac:spMkLst>
            <pc:docMk/>
            <pc:sldMk cId="3286203646" sldId="262"/>
            <ac:spMk id="11" creationId="{CD3B85D1-CA5C-4DF2-99C9-01E53FA5704B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34.693" v="19" actId="1076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5" actId="1076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24.849" v="16" actId="1076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5:45.662" v="21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4:35.005" v="1" actId="1076"/>
          <ac:spMkLst>
            <pc:docMk/>
            <pc:sldMk cId="3286203646" sldId="262"/>
            <ac:spMk id="18" creationId="{9A863ECD-64B0-444C-9A8A-867EA7E19264}"/>
          </ac:spMkLst>
        </pc:spChg>
        <pc:picChg chg="mod">
          <ac:chgData name="게스트 사용자" userId="S::urn:spo:anon#b3860dc8331868868ef051a5c71491108560e43b4fdf57277abb2020915563df::" providerId="AD" clId="Web-{6D82C239-AE18-4C56-906D-1D47210C0BB0}" dt="2019-01-05T11:14:28.880" v="0" actId="1076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34.677" v="17" actId="1076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3" actId="1076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24.834" v="14" actId="1076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6D82C239-AE18-4C56-906D-1D47210C0BB0}" dt="2019-01-05T11:15:45.662" v="20" actId="1076"/>
          <ac:picMkLst>
            <pc:docMk/>
            <pc:sldMk cId="3286203646" sldId="262"/>
            <ac:picMk id="16" creationId="{044D9BE0-4508-4992-BBE2-AD1143EE7F68}"/>
          </ac:picMkLst>
        </pc:picChg>
      </pc:sldChg>
      <pc:sldChg chg="addSp delSp modSp">
        <pc:chgData name="게스트 사용자" userId="S::urn:spo:anon#b3860dc8331868868ef051a5c71491108560e43b4fdf57277abb2020915563df::" providerId="AD" clId="Web-{6D82C239-AE18-4C56-906D-1D47210C0BB0}" dt="2019-01-05T12:31:08.437" v="73" actId="14100"/>
        <pc:sldMkLst>
          <pc:docMk/>
          <pc:sldMk cId="1491327750" sldId="273"/>
        </pc:sldMkLst>
        <pc:picChg chg="mod">
          <ac:chgData name="게스트 사용자" userId="S::urn:spo:anon#b3860dc8331868868ef051a5c71491108560e43b4fdf57277abb2020915563df::" providerId="AD" clId="Web-{6D82C239-AE18-4C56-906D-1D47210C0BB0}" dt="2019-01-05T12:26:26.278" v="68" actId="1076"/>
          <ac:picMkLst>
            <pc:docMk/>
            <pc:sldMk cId="1491327750" sldId="273"/>
            <ac:picMk id="4" creationId="{71E88A35-6A3C-4713-AFDE-13A476FDF15B}"/>
          </ac:picMkLst>
        </pc:picChg>
        <pc:picChg chg="add del mod">
          <ac:chgData name="게스트 사용자" userId="S::urn:spo:anon#b3860dc8331868868ef051a5c71491108560e43b4fdf57277abb2020915563df::" providerId="AD" clId="Web-{6D82C239-AE18-4C56-906D-1D47210C0BB0}" dt="2019-01-05T12:30:56.733" v="69"/>
          <ac:picMkLst>
            <pc:docMk/>
            <pc:sldMk cId="1491327750" sldId="273"/>
            <ac:picMk id="5" creationId="{5957B96D-4214-4A15-9430-D1D47394C5A8}"/>
          </ac:picMkLst>
        </pc:picChg>
        <pc:picChg chg="add mod">
          <ac:chgData name="게스트 사용자" userId="S::urn:spo:anon#b3860dc8331868868ef051a5c71491108560e43b4fdf57277abb2020915563df::" providerId="AD" clId="Web-{6D82C239-AE18-4C56-906D-1D47210C0BB0}" dt="2019-01-05T12:31:08.437" v="73" actId="14100"/>
          <ac:picMkLst>
            <pc:docMk/>
            <pc:sldMk cId="1491327750" sldId="273"/>
            <ac:picMk id="7" creationId="{19DA6002-0479-4513-8860-48703C457655}"/>
          </ac:picMkLst>
        </pc:picChg>
      </pc:sldChg>
      <pc:sldChg chg="modSp">
        <pc:chgData name="게스트 사용자" userId="S::urn:spo:anon#b3860dc8331868868ef051a5c71491108560e43b4fdf57277abb2020915563df::" providerId="AD" clId="Web-{6D82C239-AE18-4C56-906D-1D47210C0BB0}" dt="2019-01-05T11:18:41.040" v="62" actId="14100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6D82C239-AE18-4C56-906D-1D47210C0BB0}" dt="2019-01-05T11:18:41.040" v="62" actId="14100"/>
          <ac:spMkLst>
            <pc:docMk/>
            <pc:sldMk cId="4174912067" sldId="277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37" v="57" actId="1076"/>
          <ac:spMkLst>
            <pc:docMk/>
            <pc:sldMk cId="4174912067" sldId="277"/>
            <ac:spMk id="9" creationId="{9E8479C2-8250-4A01-A7AC-BF325E4CF382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53" v="58" actId="1076"/>
          <ac:spMkLst>
            <pc:docMk/>
            <pc:sldMk cId="4174912067" sldId="277"/>
            <ac:spMk id="13" creationId="{58FA3BE5-3E5A-4CA7-918A-7142578F4C13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59" actId="1076"/>
          <ac:spMkLst>
            <pc:docMk/>
            <pc:sldMk cId="4174912067" sldId="277"/>
            <ac:spMk id="16" creationId="{7CA278C3-3C06-4DBF-B87E-11EA94862389}"/>
          </ac:spMkLst>
        </pc:spChg>
        <pc:spChg chg="mod">
          <ac:chgData name="게스트 사용자" userId="S::urn:spo:anon#b3860dc8331868868ef051a5c71491108560e43b4fdf57277abb2020915563df::" providerId="AD" clId="Web-{6D82C239-AE18-4C56-906D-1D47210C0BB0}" dt="2019-01-05T11:18:36.368" v="60" actId="1076"/>
          <ac:spMkLst>
            <pc:docMk/>
            <pc:sldMk cId="4174912067" sldId="277"/>
            <ac:spMk id="17" creationId="{1CE2A4E5-16C9-4D64-9D5F-025FFB4742E4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D9DAD4DE-084D-4B10-B9AE-4F3A3C40D8F0}"/>
    <pc:docChg chg="modSld">
      <pc:chgData name="게스트 사용자" userId="S::urn:spo:anon#b3860dc8331868868ef051a5c71491108560e43b4fdf57277abb2020915563df::" providerId="AD" clId="Web-{D9DAD4DE-084D-4B10-B9AE-4F3A3C40D8F0}" dt="2019-01-05T11:52:46.892" v="420" actId="1076"/>
      <pc:docMkLst>
        <pc:docMk/>
      </pc:docMkLst>
      <pc:sldChg chg="modSp">
        <pc:chgData name="게스트 사용자" userId="S::urn:spo:anon#b3860dc8331868868ef051a5c71491108560e43b4fdf57277abb2020915563df::" providerId="AD" clId="Web-{D9DAD4DE-084D-4B10-B9AE-4F3A3C40D8F0}" dt="2019-01-05T11:13:20.965" v="43" actId="1076"/>
        <pc:sldMkLst>
          <pc:docMk/>
          <pc:sldMk cId="4213538127" sldId="25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2:33.574" v="27" actId="1076"/>
          <ac:spMkLst>
            <pc:docMk/>
            <pc:sldMk cId="4213538127" sldId="258"/>
            <ac:spMk id="2" creationId="{3E83370A-04C5-4FC0-9E41-9420A6773DF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20.965" v="43" actId="1076"/>
          <ac:spMkLst>
            <pc:docMk/>
            <pc:sldMk cId="4213538127" sldId="258"/>
            <ac:spMk id="3" creationId="{FE8E4C98-E27E-4A6B-9C61-E8917028F90A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3:40.996" v="50" actId="1076"/>
        <pc:sldMkLst>
          <pc:docMk/>
          <pc:sldMk cId="161069230" sldId="259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3:27.746" v="44" actId="1076"/>
          <ac:spMkLst>
            <pc:docMk/>
            <pc:sldMk cId="161069230" sldId="259"/>
            <ac:spMk id="2" creationId="{A9EE706C-0E37-4C13-A03B-C12CFBD13F0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3:40.996" v="50" actId="1076"/>
          <ac:spMkLst>
            <pc:docMk/>
            <pc:sldMk cId="161069230" sldId="259"/>
            <ac:spMk id="3" creationId="{849BECA6-BAE5-4DDB-AB6F-3C46E3F2E525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57.997" v="105" actId="20577"/>
        <pc:sldMkLst>
          <pc:docMk/>
          <pc:sldMk cId="1213788659" sldId="260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33.794" v="100" actId="1076"/>
          <ac:spMkLst>
            <pc:docMk/>
            <pc:sldMk cId="1213788659" sldId="260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57.997" v="105" actId="20577"/>
          <ac:spMkLst>
            <pc:docMk/>
            <pc:sldMk cId="1213788659" sldId="260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4:33.393" v="273" actId="1076"/>
        <pc:sldMkLst>
          <pc:docMk/>
          <pc:sldMk cId="826117249" sldId="261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4:33.393" v="273" actId="1076"/>
          <ac:spMkLst>
            <pc:docMk/>
            <pc:sldMk cId="826117249" sldId="261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4:31.486" v="272" actId="1076"/>
          <ac:spMkLst>
            <pc:docMk/>
            <pc:sldMk cId="826117249" sldId="261"/>
            <ac:spMk id="3" creationId="{86F0AC9B-28F3-455B-9288-C6391CA43C6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2:46.892" v="420" actId="1076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52:21.189" v="417" actId="20577"/>
          <ac:spMkLst>
            <pc:docMk/>
            <pc:sldMk cId="3286203646" sldId="262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2:46.892" v="420" actId="1076"/>
          <ac:spMkLst>
            <pc:docMk/>
            <pc:sldMk cId="3286203646" sldId="262"/>
            <ac:spMk id="5" creationId="{81F45050-5C6B-4843-91DF-B6435600989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3" actId="14100"/>
          <ac:spMkLst>
            <pc:docMk/>
            <pc:sldMk cId="3286203646" sldId="262"/>
            <ac:spMk id="12" creationId="{E9485842-0BB6-4B96-8DD2-9B17B615FE9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2" actId="14100"/>
          <ac:spMkLst>
            <pc:docMk/>
            <pc:sldMk cId="3286203646" sldId="262"/>
            <ac:spMk id="13" creationId="{E019BBA3-68CE-4362-9215-1998382E325F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71" actId="14100"/>
          <ac:spMkLst>
            <pc:docMk/>
            <pc:sldMk cId="3286203646" sldId="262"/>
            <ac:spMk id="14" creationId="{61A0C3F8-499C-4C5E-9E9B-08EE08A2643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42.934" v="79" actId="1076"/>
          <ac:spMkLst>
            <pc:docMk/>
            <pc:sldMk cId="3286203646" sldId="262"/>
            <ac:spMk id="17" creationId="{4BBB6954-3378-47EA-B23B-24A2C200DBD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5" actId="14100"/>
          <ac:spMkLst>
            <pc:docMk/>
            <pc:sldMk cId="3286203646" sldId="262"/>
            <ac:spMk id="18" creationId="{9A863ECD-64B0-444C-9A8A-867EA7E19264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4:20.152" v="67" actId="14100"/>
          <ac:spMkLst>
            <pc:docMk/>
            <pc:sldMk cId="3286203646" sldId="262"/>
            <ac:spMk id="20" creationId="{8EABC579-B7C2-4A5D-8CD8-3EFCA9414C2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4:20.152" v="66" actId="14100"/>
          <ac:picMkLst>
            <pc:docMk/>
            <pc:sldMk cId="3286203646" sldId="262"/>
            <ac:picMk id="4" creationId="{E07066B4-989F-4C68-961C-683430887661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6" actId="14100"/>
          <ac:picMkLst>
            <pc:docMk/>
            <pc:sldMk cId="3286203646" sldId="262"/>
            <ac:picMk id="6" creationId="{29A9456B-227A-4A7F-AD97-0CE0472BF2A4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5" actId="14100"/>
          <ac:picMkLst>
            <pc:docMk/>
            <pc:sldMk cId="3286203646" sldId="262"/>
            <ac:picMk id="8" creationId="{8A7F63D5-C0E2-49AF-9AF4-C443255F9310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74" actId="14100"/>
          <ac:picMkLst>
            <pc:docMk/>
            <pc:sldMk cId="3286203646" sldId="262"/>
            <ac:picMk id="10" creationId="{25EFECA6-C09C-4B01-BDA5-286C1CB4C023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40.699" v="78" actId="1076"/>
          <ac:picMkLst>
            <pc:docMk/>
            <pc:sldMk cId="3286203646" sldId="262"/>
            <ac:picMk id="16" creationId="{044D9BE0-4508-4992-BBE2-AD1143EE7F68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4:20.152" v="68" actId="14100"/>
          <ac:picMkLst>
            <pc:docMk/>
            <pc:sldMk cId="3286203646" sldId="262"/>
            <ac:picMk id="19" creationId="{9B1FB998-74DB-414A-A1EF-938A043797A0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07.044" v="96" actId="20577"/>
        <pc:sldMkLst>
          <pc:docMk/>
          <pc:sldMk cId="2646509367" sldId="263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38.857" v="88" actId="1076"/>
          <ac:spMkLst>
            <pc:docMk/>
            <pc:sldMk cId="2646509367" sldId="263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6:07.044" v="96" actId="20577"/>
          <ac:spMkLst>
            <pc:docMk/>
            <pc:sldMk cId="2646509367" sldId="263"/>
            <ac:spMk id="5" creationId="{71427A37-7101-4F6C-B7D5-7620109179D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49.185" v="91" actId="1076"/>
          <ac:spMkLst>
            <pc:docMk/>
            <pc:sldMk cId="2646509367" sldId="263"/>
            <ac:spMk id="9" creationId="{E9CCB08E-6B0E-4C58-9E4A-C31B4C99B1E1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5:45.497" v="90" actId="1076"/>
          <ac:picMkLst>
            <pc:docMk/>
            <pc:sldMk cId="2646509367" sldId="263"/>
            <ac:picMk id="3" creationId="{3BBB61FB-91C9-48B4-A375-5899A5502146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6:17.591" v="99" actId="1076"/>
        <pc:sldMkLst>
          <pc:docMk/>
          <pc:sldMk cId="3355225563" sldId="26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6:17.591" v="99" actId="1076"/>
          <ac:spMkLst>
            <pc:docMk/>
            <pc:sldMk cId="3355225563" sldId="265"/>
            <ac:spMk id="2" creationId="{1528303D-A888-4BF3-B818-2CFAB40AA959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36.263" v="148" actId="1076"/>
        <pc:sldMkLst>
          <pc:docMk/>
          <pc:sldMk cId="3142954465" sldId="266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06.107" v="107" actId="1076"/>
          <ac:spMkLst>
            <pc:docMk/>
            <pc:sldMk cId="3142954465" sldId="266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36.263" v="148" actId="1076"/>
          <ac:spMkLst>
            <pc:docMk/>
            <pc:sldMk cId="3142954465" sldId="266"/>
            <ac:spMk id="7" creationId="{0450E9C1-600E-43F4-9A55-30D7C95DC356}"/>
          </ac:spMkLst>
        </pc:sp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1:58.982" v="213" actId="14100"/>
        <pc:sldMkLst>
          <pc:docMk/>
          <pc:sldMk cId="669894234" sldId="26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7:15.544" v="108" actId="1076"/>
          <ac:spMkLst>
            <pc:docMk/>
            <pc:sldMk cId="669894234" sldId="267"/>
            <ac:spMk id="2" creationId="{1528303D-A888-4BF3-B818-2CFAB40AA959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1:58.982" v="213" actId="14100"/>
          <ac:spMkLst>
            <pc:docMk/>
            <pc:sldMk cId="669894234" sldId="267"/>
            <ac:spMk id="3" creationId="{18DE8F68-353A-4C69-BE41-248A1204909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0:31.373" v="160" actId="20577"/>
          <ac:spMkLst>
            <pc:docMk/>
            <pc:sldMk cId="669894234" sldId="267"/>
            <ac:spMk id="7" creationId="{0450E9C1-600E-43F4-9A55-30D7C95DC356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21:31.389" v="189"/>
          <ac:spMkLst>
            <pc:docMk/>
            <pc:sldMk cId="669894234" sldId="267"/>
            <ac:spMk id="11" creationId="{473F4D3B-764B-43EB-A16F-82B92F29104F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50:22.423" v="414" actId="1076"/>
        <pc:sldMkLst>
          <pc:docMk/>
          <pc:sldMk cId="2764817393" sldId="268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23:37.142" v="258" actId="20577"/>
          <ac:spMkLst>
            <pc:docMk/>
            <pc:sldMk cId="2764817393" sldId="268"/>
            <ac:spMk id="3" creationId="{691884F5-3E32-4D94-8970-43B76A195ED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50:22.423" v="414" actId="1076"/>
          <ac:spMkLst>
            <pc:docMk/>
            <pc:sldMk cId="2764817393" sldId="268"/>
            <ac:spMk id="7" creationId="{0450E9C1-600E-43F4-9A55-30D7C95DC35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29:54.878" v="413"/>
        <pc:sldMkLst>
          <pc:docMk/>
          <pc:sldMk cId="3487893990" sldId="271"/>
        </pc:sldMkLst>
        <pc:graphicFrameChg chg="mod modGraphic">
          <ac:chgData name="게스트 사용자" userId="S::urn:spo:anon#b3860dc8331868868ef051a5c71491108560e43b4fdf57277abb2020915563df::" providerId="AD" clId="Web-{D9DAD4DE-084D-4B10-B9AE-4F3A3C40D8F0}" dt="2019-01-05T11:29:54.878" v="413"/>
          <ac:graphicFrameMkLst>
            <pc:docMk/>
            <pc:sldMk cId="3487893990" sldId="271"/>
            <ac:graphicFrameMk id="5" creationId="{B8701A94-E2E8-4EBE-BEDD-3AB9E3FBE1D2}"/>
          </ac:graphicFrameMkLst>
        </pc:graphicFrameChg>
      </pc:sldChg>
      <pc:sldChg chg="addSp modSp">
        <pc:chgData name="게스트 사용자" userId="S::urn:spo:anon#b3860dc8331868868ef051a5c71491108560e43b4fdf57277abb2020915563df::" providerId="AD" clId="Web-{D9DAD4DE-084D-4B10-B9AE-4F3A3C40D8F0}" dt="2019-01-05T11:25:31.518" v="283"/>
        <pc:sldMkLst>
          <pc:docMk/>
          <pc:sldMk cId="1491327750" sldId="273"/>
        </pc:sldMkLst>
        <pc:spChg chg="add mod ord">
          <ac:chgData name="게스트 사용자" userId="S::urn:spo:anon#b3860dc8331868868ef051a5c71491108560e43b4fdf57277abb2020915563df::" providerId="AD" clId="Web-{D9DAD4DE-084D-4B10-B9AE-4F3A3C40D8F0}" dt="2019-01-05T11:25:31.518" v="283"/>
          <ac:spMkLst>
            <pc:docMk/>
            <pc:sldMk cId="1491327750" sldId="273"/>
            <ac:spMk id="3" creationId="{9C2AD6A5-AAC2-46A0-9DB6-9FCFE7EE4F97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24:59.955" v="277" actId="1076"/>
          <ac:picMkLst>
            <pc:docMk/>
            <pc:sldMk cId="1491327750" sldId="273"/>
            <ac:picMk id="4" creationId="{71E88A35-6A3C-4713-AFDE-13A476FDF15B}"/>
          </ac:picMkLst>
        </pc:picChg>
      </pc:sldChg>
      <pc:sldChg chg="modSp">
        <pc:chgData name="게스트 사용자" userId="S::urn:spo:anon#b3860dc8331868868ef051a5c71491108560e43b4fdf57277abb2020915563df::" providerId="AD" clId="Web-{D9DAD4DE-084D-4B10-B9AE-4F3A3C40D8F0}" dt="2019-01-05T11:19:18.529" v="147" actId="1076"/>
        <pc:sldMkLst>
          <pc:docMk/>
          <pc:sldMk cId="3916277799" sldId="274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25.122" v="85" actId="1076"/>
          <ac:spMkLst>
            <pc:docMk/>
            <pc:sldMk cId="3916277799" sldId="274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7.122" v="131" actId="1076"/>
          <ac:spMkLst>
            <pc:docMk/>
            <pc:sldMk cId="3916277799" sldId="274"/>
            <ac:spMk id="3" creationId="{7D02FFD5-DED4-4357-A705-C197CFC7CDA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9.701" v="138" actId="1076"/>
          <ac:spMkLst>
            <pc:docMk/>
            <pc:sldMk cId="3916277799" sldId="274"/>
            <ac:spMk id="4" creationId="{51993D92-1C8A-4DEE-8B03-1FD198DA0546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46.623" v="140" actId="1076"/>
          <ac:spMkLst>
            <pc:docMk/>
            <pc:sldMk cId="3916277799" sldId="274"/>
            <ac:spMk id="5" creationId="{A1353DCB-51A0-4D19-8F15-0F71EFA39631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00.326" v="128" actId="1076"/>
          <ac:spMkLst>
            <pc:docMk/>
            <pc:sldMk cId="3916277799" sldId="274"/>
            <ac:spMk id="6" creationId="{55B45A0A-C476-4096-AE9E-48934EF5177D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07" v="111" actId="14100"/>
          <ac:spMkLst>
            <pc:docMk/>
            <pc:sldMk cId="3916277799" sldId="274"/>
            <ac:spMk id="7" creationId="{341A38C3-1647-478E-9995-1F9B5C64E428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0.341" v="136" actId="1076"/>
          <ac:spMkLst>
            <pc:docMk/>
            <pc:sldMk cId="3916277799" sldId="274"/>
            <ac:spMk id="10" creationId="{80E2B630-B3EC-4309-A8F0-D8F808BE7FA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33.951" v="137" actId="1076"/>
          <ac:spMkLst>
            <pc:docMk/>
            <pc:sldMk cId="3916277799" sldId="274"/>
            <ac:spMk id="11" creationId="{524E05A1-33C4-41E3-AC65-EFDD6410C58C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15.529" v="133" actId="1076"/>
          <ac:spMkLst>
            <pc:docMk/>
            <pc:sldMk cId="3916277799" sldId="274"/>
            <ac:spMk id="12" creationId="{59C83A00-A182-4355-B0A1-30CC8E6784C7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8:25.654" v="135" actId="1076"/>
          <ac:spMkLst>
            <pc:docMk/>
            <pc:sldMk cId="3916277799" sldId="274"/>
            <ac:spMk id="15" creationId="{A68ADCD9-CE8F-4EB1-B668-664E2772238A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55.669" v="127" actId="1076"/>
          <ac:spMkLst>
            <pc:docMk/>
            <pc:sldMk cId="3916277799" sldId="274"/>
            <ac:spMk id="19" creationId="{DD2F6E82-CC10-4140-AECA-CE12B1AA19D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8.529" v="147" actId="1076"/>
          <ac:spMkLst>
            <pc:docMk/>
            <pc:sldMk cId="3916277799" sldId="274"/>
            <ac:spMk id="20" creationId="{9B0BAAB2-A3C7-48BF-94B4-CA1620991875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7:48.669" v="116" actId="14100"/>
          <ac:spMkLst>
            <pc:docMk/>
            <pc:sldMk cId="3916277799" sldId="274"/>
            <ac:spMk id="23" creationId="{E32A442C-DEB9-402E-83B5-54EBFBD53AD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9:14.060" v="146" actId="1076"/>
          <ac:spMkLst>
            <pc:docMk/>
            <pc:sldMk cId="3916277799" sldId="274"/>
            <ac:spMk id="24" creationId="{3AC502E2-6D6D-4BB7-AD31-617B499CF8BF}"/>
          </ac:spMkLst>
        </pc:spChg>
        <pc:picChg chg="mod">
          <ac:chgData name="게스트 사용자" userId="S::urn:spo:anon#b3860dc8331868868ef051a5c71491108560e43b4fdf57277abb2020915563df::" providerId="AD" clId="Web-{D9DAD4DE-084D-4B10-B9AE-4F3A3C40D8F0}" dt="2019-01-05T11:17:48.716" v="119" actId="14100"/>
          <ac:picMkLst>
            <pc:docMk/>
            <pc:sldMk cId="3916277799" sldId="274"/>
            <ac:picMk id="8" creationId="{D195E28A-8DAA-428B-A4FF-B4DD24E9CECA}"/>
          </ac:picMkLst>
        </pc:picChg>
        <pc:picChg chg="mod">
          <ac:chgData name="게스트 사용자" userId="S::urn:spo:anon#b3860dc8331868868ef051a5c71491108560e43b4fdf57277abb2020915563df::" providerId="AD" clId="Web-{D9DAD4DE-084D-4B10-B9AE-4F3A3C40D8F0}" dt="2019-01-05T11:17:52.263" v="126" actId="1076"/>
          <ac:picMkLst>
            <pc:docMk/>
            <pc:sldMk cId="3916277799" sldId="274"/>
            <ac:picMk id="25" creationId="{BCAA751B-24AB-423A-98A8-0C77AECB1ED8}"/>
          </ac:picMkLst>
        </pc:picChg>
        <pc:cxnChg chg="mod">
          <ac:chgData name="게스트 사용자" userId="S::urn:spo:anon#b3860dc8331868868ef051a5c71491108560e43b4fdf57277abb2020915563df::" providerId="AD" clId="Web-{D9DAD4DE-084D-4B10-B9AE-4F3A3C40D8F0}" dt="2019-01-05T11:18:21.826" v="134" actId="1076"/>
          <ac:cxnSpMkLst>
            <pc:docMk/>
            <pc:sldMk cId="3916277799" sldId="274"/>
            <ac:cxnSpMk id="14" creationId="{CE812B8D-82E5-4484-8185-441547F664C2}"/>
          </ac:cxnSpMkLst>
        </pc:cxnChg>
        <pc:cxnChg chg="mod">
          <ac:chgData name="게스트 사용자" userId="S::urn:spo:anon#b3860dc8331868868ef051a5c71491108560e43b4fdf57277abb2020915563df::" providerId="AD" clId="Web-{D9DAD4DE-084D-4B10-B9AE-4F3A3C40D8F0}" dt="2019-01-05T11:17:48.654" v="115" actId="14100"/>
          <ac:cxnSpMkLst>
            <pc:docMk/>
            <pc:sldMk cId="3916277799" sldId="274"/>
            <ac:cxnSpMk id="22" creationId="{39D08F14-1A48-470E-BFC6-BE5069C3E6EE}"/>
          </ac:cxnSpMkLst>
        </pc:cxnChg>
      </pc:sldChg>
      <pc:sldChg chg="addSp delSp modSp addAnim delAnim">
        <pc:chgData name="게스트 사용자" userId="S::urn:spo:anon#b3860dc8331868868ef051a5c71491108560e43b4fdf57277abb2020915563df::" providerId="AD" clId="Web-{D9DAD4DE-084D-4B10-B9AE-4F3A3C40D8F0}" dt="2019-01-05T11:28:56.784" v="384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09:53.182" v="0" actId="1076"/>
          <ac:spMkLst>
            <pc:docMk/>
            <pc:sldMk cId="161647146" sldId="275"/>
            <ac:spMk id="2" creationId="{E21B862F-BE05-4124-9887-08F0B140CEE0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27:22.268" v="364" actId="20577"/>
          <ac:spMkLst>
            <pc:docMk/>
            <pc:sldMk cId="161647146" sldId="275"/>
            <ac:spMk id="3" creationId="{859FB576-2026-4483-A91F-EAD1DBFAF0F4}"/>
          </ac:spMkLst>
        </pc:spChg>
        <pc:spChg chg="del mod">
          <ac:chgData name="게스트 사용자" userId="S::urn:spo:anon#b3860dc8331868868ef051a5c71491108560e43b4fdf57277abb2020915563df::" providerId="AD" clId="Web-{D9DAD4DE-084D-4B10-B9AE-4F3A3C40D8F0}" dt="2019-01-05T11:11:46.855" v="10"/>
          <ac:spMkLst>
            <pc:docMk/>
            <pc:sldMk cId="161647146" sldId="275"/>
            <ac:spMk id="4" creationId="{32B3FE13-0330-4C86-9E28-2A254563A9F6}"/>
          </ac:spMkLst>
        </pc:spChg>
        <pc:spChg chg="add mod">
          <ac:chgData name="게스트 사용자" userId="S::urn:spo:anon#b3860dc8331868868ef051a5c71491108560e43b4fdf57277abb2020915563df::" providerId="AD" clId="Web-{D9DAD4DE-084D-4B10-B9AE-4F3A3C40D8F0}" dt="2019-01-05T11:28:56.784" v="384" actId="20577"/>
          <ac:spMkLst>
            <pc:docMk/>
            <pc:sldMk cId="161647146" sldId="275"/>
            <ac:spMk id="6" creationId="{FF3FBD30-03B7-4A62-A0FF-CE59C7100876}"/>
          </ac:spMkLst>
        </pc:spChg>
      </pc:sldChg>
      <pc:sldChg chg="modSp">
        <pc:chgData name="게스트 사용자" userId="S::urn:spo:anon#b3860dc8331868868ef051a5c71491108560e43b4fdf57277abb2020915563df::" providerId="AD" clId="Web-{D9DAD4DE-084D-4B10-B9AE-4F3A3C40D8F0}" dt="2019-01-05T11:15:11.575" v="83" actId="1076"/>
        <pc:sldMkLst>
          <pc:docMk/>
          <pc:sldMk cId="4174912067" sldId="277"/>
        </pc:sldMkLst>
        <pc:spChg chg="mod">
          <ac:chgData name="게스트 사용자" userId="S::urn:spo:anon#b3860dc8331868868ef051a5c71491108560e43b4fdf57277abb2020915563df::" providerId="AD" clId="Web-{D9DAD4DE-084D-4B10-B9AE-4F3A3C40D8F0}" dt="2019-01-05T11:15:03.731" v="81" actId="1076"/>
          <ac:spMkLst>
            <pc:docMk/>
            <pc:sldMk cId="4174912067" sldId="277"/>
            <ac:spMk id="2" creationId="{1528303D-A888-4BF3-B818-2CFAB40AA959}"/>
          </ac:spMkLst>
        </pc:spChg>
        <pc:spChg chg="mod">
          <ac:chgData name="게스트 사용자" userId="S::urn:spo:anon#b3860dc8331868868ef051a5c71491108560e43b4fdf57277abb2020915563df::" providerId="AD" clId="Web-{D9DAD4DE-084D-4B10-B9AE-4F3A3C40D8F0}" dt="2019-01-05T11:15:11.575" v="83" actId="1076"/>
          <ac:spMkLst>
            <pc:docMk/>
            <pc:sldMk cId="4174912067" sldId="277"/>
            <ac:spMk id="9" creationId="{9E8479C2-8250-4A01-A7AC-BF325E4CF382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C33680D2-9E9D-A3B5-A7C7-897D3C3F0FA9}"/>
    <pc:docChg chg="modSld">
      <pc:chgData name="게스트 사용자" userId="S::urn:spo:anon#b3860dc8331868868ef051a5c71491108560e43b4fdf57277abb2020915563df::" providerId="AD" clId="Web-{C33680D2-9E9D-A3B5-A7C7-897D3C3F0FA9}" dt="2019-01-05T11:15:33.385" v="9" actId="20577"/>
      <pc:docMkLst>
        <pc:docMk/>
      </pc:docMkLst>
      <pc:sldChg chg="modSp">
        <pc:chgData name="게스트 사용자" userId="S::urn:spo:anon#b3860dc8331868868ef051a5c71491108560e43b4fdf57277abb2020915563df::" providerId="AD" clId="Web-{C33680D2-9E9D-A3B5-A7C7-897D3C3F0FA9}" dt="2019-01-05T11:15:33.369" v="8" actId="20577"/>
        <pc:sldMkLst>
          <pc:docMk/>
          <pc:sldMk cId="161647146" sldId="275"/>
        </pc:sldMkLst>
        <pc:spChg chg="mod">
          <ac:chgData name="게스트 사용자" userId="S::urn:spo:anon#b3860dc8331868868ef051a5c71491108560e43b4fdf57277abb2020915563df::" providerId="AD" clId="Web-{C33680D2-9E9D-A3B5-A7C7-897D3C3F0FA9}" dt="2019-01-05T11:15:33.369" v="8" actId="20577"/>
          <ac:spMkLst>
            <pc:docMk/>
            <pc:sldMk cId="161647146" sldId="275"/>
            <ac:spMk id="6" creationId="{FF3FBD30-03B7-4A62-A0FF-CE59C7100876}"/>
          </ac:spMkLst>
        </pc:spChg>
      </pc:sldChg>
    </pc:docChg>
  </pc:docChgLst>
  <pc:docChgLst>
    <pc:chgData name="게스트 사용자" userId="S::urn:spo:anon#b3860dc8331868868ef051a5c71491108560e43b4fdf57277abb2020915563df::" providerId="AD" clId="Web-{04377AED-CE6A-4659-A1C3-BDBFCEBFCFE7}"/>
    <pc:docChg chg="modSld">
      <pc:chgData name="게스트 사용자" userId="S::urn:spo:anon#b3860dc8331868868ef051a5c71491108560e43b4fdf57277abb2020915563df::" providerId="AD" clId="Web-{04377AED-CE6A-4659-A1C3-BDBFCEBFCFE7}" dt="2019-01-05T11:54:31.062" v="10" actId="20577"/>
      <pc:docMkLst>
        <pc:docMk/>
      </pc:docMkLst>
      <pc:sldChg chg="modSp">
        <pc:chgData name="게스트 사용자" userId="S::urn:spo:anon#b3860dc8331868868ef051a5c71491108560e43b4fdf57277abb2020915563df::" providerId="AD" clId="Web-{04377AED-CE6A-4659-A1C3-BDBFCEBFCFE7}" dt="2019-01-05T11:54:31.062" v="9" actId="20577"/>
        <pc:sldMkLst>
          <pc:docMk/>
          <pc:sldMk cId="3286203646" sldId="262"/>
        </pc:sldMkLst>
        <pc:spChg chg="mod">
          <ac:chgData name="게스트 사용자" userId="S::urn:spo:anon#b3860dc8331868868ef051a5c71491108560e43b4fdf57277abb2020915563df::" providerId="AD" clId="Web-{04377AED-CE6A-4659-A1C3-BDBFCEBFCFE7}" dt="2019-01-05T11:54:31.062" v="9" actId="20577"/>
          <ac:spMkLst>
            <pc:docMk/>
            <pc:sldMk cId="3286203646" sldId="262"/>
            <ac:spMk id="2" creationId="{1528303D-A888-4BF3-B818-2CFAB40AA9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46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3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6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6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5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1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5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9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2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7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5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52EFC6-043C-4278-956A-6E9BEEB4DACF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582F93-1A41-4837-AB23-37D9DCAE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err="1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JungleWar</a:t>
            </a:r>
            <a:endParaRPr lang="ko-KR" altLang="en-US" sz="9600" dirty="0">
              <a:solidFill>
                <a:schemeClr val="accent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2013180010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박정훈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2013180018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신상우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2013182033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이수진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2014182029 </a:t>
            </a:r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이병철</a:t>
            </a:r>
            <a:endParaRPr lang="en-US" altLang="ko-KR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E4360-FA5C-4D05-9081-D235334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문제점 및 보완책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54EA6A6-6DB7-4386-9AA3-A03A460AC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267397"/>
              </p:ext>
            </p:extLst>
          </p:nvPr>
        </p:nvGraphicFramePr>
        <p:xfrm>
          <a:off x="1484313" y="2667000"/>
          <a:ext cx="10018713" cy="28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860560485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483801697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930068405"/>
                    </a:ext>
                  </a:extLst>
                </a:gridCol>
              </a:tblGrid>
              <a:tr h="525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문제점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보완책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89295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동기화 중 많은 연산으로 인한 과부화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더 나은 성능을 위해 효율적인 알고리즘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6042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클라이언트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오브젝트의 생성과 관리 중에 프레임 저하</a:t>
                      </a:r>
                      <a:r>
                        <a:rPr lang="en-US" altLang="ko-KR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많은 리소스로 인한 </a:t>
                      </a:r>
                      <a:r>
                        <a:rPr lang="ko-KR" altLang="en-US" dirty="0" err="1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텍스쳐</a:t>
                      </a:r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 깨짐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체계적인 오브젝트 관리 등을 통해 클라이언트 최적화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0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881" y="685800"/>
            <a:ext cx="10187571" cy="1752599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클라이언트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AEB403-DDF8-493D-8FA8-60C596B6D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58730"/>
              </p:ext>
            </p:extLst>
          </p:nvPr>
        </p:nvGraphicFramePr>
        <p:xfrm>
          <a:off x="5914471" y="2072639"/>
          <a:ext cx="115839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96">
                  <a:extLst>
                    <a:ext uri="{9D8B030D-6E8A-4147-A177-3AD203B41FA5}">
                      <a16:colId xmlns:a16="http://schemas.microsoft.com/office/drawing/2014/main" val="232353954"/>
                    </a:ext>
                  </a:extLst>
                </a:gridCol>
                <a:gridCol w="579196">
                  <a:extLst>
                    <a:ext uri="{9D8B030D-6E8A-4147-A177-3AD203B41FA5}">
                      <a16:colId xmlns:a16="http://schemas.microsoft.com/office/drawing/2014/main" val="2621410562"/>
                    </a:ext>
                  </a:extLst>
                </a:gridCol>
              </a:tblGrid>
              <a:tr h="2941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박정훈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2976"/>
                  </a:ext>
                </a:extLst>
              </a:tr>
              <a:tr h="2941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신상우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0631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E175B9E-8E8E-413C-99E3-F00A1034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896309"/>
            <a:ext cx="9791700" cy="3419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06EC90-0FD0-4213-931D-E3215152AE67}"/>
              </a:ext>
            </a:extLst>
          </p:cNvPr>
          <p:cNvSpPr/>
          <p:nvPr/>
        </p:nvSpPr>
        <p:spPr>
          <a:xfrm>
            <a:off x="4235116" y="3208421"/>
            <a:ext cx="3737810" cy="3107363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향후 개발 일정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 -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/>
              </a:rPr>
              <a:t>서버</a:t>
            </a:r>
            <a:endParaRPr lang="ko-KR" altLang="en-US" sz="6600" dirty="0">
              <a:solidFill>
                <a:schemeClr val="accent1"/>
              </a:solidFill>
              <a:ea typeface="HY수평선B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F02D6E-A37D-4A0E-95E5-1C8D2250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47283"/>
              </p:ext>
            </p:extLst>
          </p:nvPr>
        </p:nvGraphicFramePr>
        <p:xfrm>
          <a:off x="5909573" y="2072639"/>
          <a:ext cx="11681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94">
                  <a:extLst>
                    <a:ext uri="{9D8B030D-6E8A-4147-A177-3AD203B41FA5}">
                      <a16:colId xmlns:a16="http://schemas.microsoft.com/office/drawing/2014/main" val="232353954"/>
                    </a:ext>
                  </a:extLst>
                </a:gridCol>
                <a:gridCol w="584094">
                  <a:extLst>
                    <a:ext uri="{9D8B030D-6E8A-4147-A177-3AD203B41FA5}">
                      <a16:colId xmlns:a16="http://schemas.microsoft.com/office/drawing/2014/main" val="2621410562"/>
                    </a:ext>
                  </a:extLst>
                </a:gridCol>
              </a:tblGrid>
              <a:tr h="25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이수진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2976"/>
                  </a:ext>
                </a:extLst>
              </a:tr>
              <a:tr h="25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/>
                        </a:rPr>
                        <a:t>이병철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06317"/>
                  </a:ext>
                </a:extLst>
              </a:tr>
            </a:tbl>
          </a:graphicData>
        </a:graphic>
      </p:graphicFrame>
      <p:pic>
        <p:nvPicPr>
          <p:cNvPr id="6" name="그림 7">
            <a:extLst>
              <a:ext uri="{FF2B5EF4-FFF2-40B4-BE49-F238E27FC236}">
                <a16:creationId xmlns:a16="http://schemas.microsoft.com/office/drawing/2014/main" id="{373202A6-86FF-4559-94E1-9440621C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75" y="3057627"/>
            <a:ext cx="8327984" cy="27239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78811E-0A61-4D0C-BF35-BF10FDDA4CBC}"/>
              </a:ext>
            </a:extLst>
          </p:cNvPr>
          <p:cNvSpPr/>
          <p:nvPr/>
        </p:nvSpPr>
        <p:spPr>
          <a:xfrm>
            <a:off x="4876800" y="3293442"/>
            <a:ext cx="3176337" cy="2488135"/>
          </a:xfrm>
          <a:prstGeom prst="rect">
            <a:avLst/>
          </a:prstGeom>
          <a:solidFill>
            <a:schemeClr val="accent3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ED6B4-73B7-4605-B23A-777B59F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Git Hub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1515F9-68E2-4D25-A637-FAAEB93A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453" y="2438399"/>
            <a:ext cx="8417093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95" y="47253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95" y="2374452"/>
            <a:ext cx="5967663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배경과 목적 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게임 소개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구성원 역할 분담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 개발내용</a:t>
            </a:r>
            <a:endParaRPr lang="en-US" altLang="ko-KR" sz="3600" dirty="0">
              <a:latin typeface="HY수평선B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buFont typeface="+mj-ea"/>
              <a:buAutoNum type="circleNumDbPlain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3FBD30-03B7-4A62-A0FF-CE59C7100876}"/>
              </a:ext>
            </a:extLst>
          </p:cNvPr>
          <p:cNvSpPr txBox="1">
            <a:spLocks/>
          </p:cNvSpPr>
          <p:nvPr/>
        </p:nvSpPr>
        <p:spPr>
          <a:xfrm>
            <a:off x="6096000" y="1966213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문제점 및 보완책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ko-KR" altLang="en-US" sz="3600" dirty="0">
                <a:latin typeface="HY수평선B"/>
                <a:ea typeface="HY수평선B"/>
              </a:rPr>
              <a:t> 향후 개발 일정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+mj-ea"/>
              <a:buAutoNum type="circleNumDbPlain" startAt="4"/>
            </a:pPr>
            <a:r>
              <a:rPr lang="en-US" altLang="ko-KR" sz="3600" dirty="0">
                <a:latin typeface="HY수평선B"/>
                <a:ea typeface="HY수평선B"/>
              </a:rPr>
              <a:t> Git Hub</a:t>
            </a:r>
            <a:endParaRPr lang="en-US" sz="3600" dirty="0">
              <a:latin typeface="HY수평선B"/>
              <a:ea typeface="HY수평선B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 startAt="4"/>
            </a:pPr>
            <a:endParaRPr lang="ko-KR" altLang="en-US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E706C-0E37-4C13-A03B-C12CFBD1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60" y="-110256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 배경과 목적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ECA6-BAE5-4DDB-AB6F-3C46E3F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546" y="1825625"/>
            <a:ext cx="10639886" cy="4568300"/>
          </a:xfrm>
        </p:spPr>
        <p:txBody>
          <a:bodyPr>
            <a:normAutofit/>
          </a:bodyPr>
          <a:lstStyle/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배경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고립된 정글 섬</a:t>
            </a:r>
            <a:endParaRPr lang="en-US" altLang="ko-KR" sz="2800" b="1" dirty="0">
              <a:latin typeface="HY수평선B"/>
              <a:ea typeface="HY수평선B" panose="02030600000101010101" pitchFamily="18" charset="-127"/>
            </a:endParaRPr>
          </a:p>
          <a:p>
            <a:endParaRPr lang="en-US" altLang="ko-KR" sz="28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게임 목적 </a:t>
            </a:r>
            <a:r>
              <a:rPr lang="en-US" altLang="ko-KR" sz="2800" b="1" dirty="0">
                <a:latin typeface="HY수평선B"/>
                <a:ea typeface="HY수평선B" panose="02030600000101010101" pitchFamily="18" charset="-127"/>
              </a:rPr>
              <a:t>: </a:t>
            </a:r>
            <a:r>
              <a:rPr lang="ko-KR" altLang="en-US" sz="2800" b="1" dirty="0">
                <a:latin typeface="HY수평선B"/>
                <a:ea typeface="HY수평선B" panose="02030600000101010101" pitchFamily="18" charset="-127"/>
              </a:rPr>
              <a:t>최후 생존</a:t>
            </a:r>
            <a:r>
              <a:rPr lang="ko-KR" altLang="en-US" sz="3600" dirty="0">
                <a:latin typeface="HY수평선B"/>
                <a:ea typeface="HY수평선B" panose="02030600000101010101" pitchFamily="18" charset="-127"/>
              </a:rPr>
              <a:t> 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HY수평선B" panose="02030600000101010101" pitchFamily="18" charset="-127"/>
                <a:ea typeface="HY수평선B"/>
              </a:rPr>
              <a:t>		</a:t>
            </a:r>
          </a:p>
          <a:p>
            <a:pPr marL="0" indent="0">
              <a:buNone/>
            </a:pPr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80919-99B7-4198-952A-08A7C5675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5" y="1825625"/>
            <a:ext cx="4572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5692A-53F5-46A3-9229-C8EAD88F9946}"/>
              </a:ext>
            </a:extLst>
          </p:cNvPr>
          <p:cNvSpPr txBox="1"/>
          <p:nvPr/>
        </p:nvSpPr>
        <p:spPr>
          <a:xfrm>
            <a:off x="860238" y="543106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rgbClr val="FF0000"/>
                </a:solidFill>
              </a:rPr>
              <a:t>배틀 </a:t>
            </a:r>
            <a:r>
              <a:rPr lang="ko-KR" altLang="en-US" sz="4000" b="1" err="1">
                <a:solidFill>
                  <a:srgbClr val="FF0000"/>
                </a:solidFill>
              </a:rPr>
              <a:t>로얄</a:t>
            </a:r>
            <a:r>
              <a:rPr lang="ko-KR" altLang="en-US" sz="4000" b="1"/>
              <a:t> 형식으로 </a:t>
            </a:r>
            <a:r>
              <a:rPr lang="en-US" altLang="ko-KR" sz="4000" b="1">
                <a:solidFill>
                  <a:srgbClr val="FF0000"/>
                </a:solidFill>
              </a:rPr>
              <a:t>1</a:t>
            </a:r>
            <a:r>
              <a:rPr lang="ko-KR" altLang="en-US" sz="4000" b="1">
                <a:solidFill>
                  <a:srgbClr val="FF0000"/>
                </a:solidFill>
              </a:rPr>
              <a:t>등</a:t>
            </a:r>
            <a:r>
              <a:rPr lang="ko-KR" altLang="en-US" sz="4000" b="1"/>
              <a:t>을 겨룬다 </a:t>
            </a:r>
          </a:p>
        </p:txBody>
      </p:sp>
    </p:spTree>
    <p:extLst>
      <p:ext uri="{BB962C8B-B14F-4D97-AF65-F5344CB8AC3E}">
        <p14:creationId xmlns:p14="http://schemas.microsoft.com/office/powerpoint/2010/main" val="1610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037" y="-29373"/>
            <a:ext cx="10018713" cy="1752599"/>
          </a:xfrm>
        </p:spPr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게임소개</a:t>
            </a:r>
            <a:endParaRPr lang="ko-KR" altLang="en-US" sz="7500" dirty="0">
              <a:solidFill>
                <a:schemeClr val="accent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427A37-7101-4F6C-B7D5-7620109179DA}"/>
              </a:ext>
            </a:extLst>
          </p:cNvPr>
          <p:cNvSpPr txBox="1">
            <a:spLocks/>
          </p:cNvSpPr>
          <p:nvPr/>
        </p:nvSpPr>
        <p:spPr>
          <a:xfrm>
            <a:off x="6938883" y="165960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환경 오브젝트를 부숴 아이템을 </a:t>
            </a:r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다양한 특성으로 플레이스타일 변화</a:t>
            </a:r>
            <a:r>
              <a:rPr lang="en-US" altLang="ko-KR" sz="2000" b="1" dirty="0">
                <a:latin typeface="HY수평선B" panose="02030600000101010101" pitchFamily="18" charset="-127"/>
                <a:ea typeface="HY수평선B"/>
              </a:rPr>
              <a:t>	</a:t>
            </a:r>
          </a:p>
          <a:p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r>
              <a:rPr lang="ko-KR" altLang="en-US" sz="2000" b="1" dirty="0" err="1">
                <a:latin typeface="HY수평선B" panose="02030600000101010101" pitchFamily="18" charset="-127"/>
                <a:ea typeface="HY수평선B"/>
              </a:rPr>
              <a:t>루팅한</a:t>
            </a:r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 아이템으로 적과의 교전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b="1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2000" b="1" dirty="0">
                <a:latin typeface="HY수평선B" panose="02030600000101010101" pitchFamily="18" charset="-127"/>
                <a:ea typeface="HY수평선B"/>
              </a:rPr>
              <a:t>플레이 가능한 지역이 점점 좁혀 짐</a:t>
            </a:r>
            <a:endParaRPr lang="en-US" altLang="ko-KR" sz="2000" b="1" dirty="0">
              <a:latin typeface="HY수평선B" panose="02030600000101010101" pitchFamily="18" charset="-127"/>
              <a:ea typeface="HY수평선B"/>
            </a:endParaRPr>
          </a:p>
          <a:p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B08E-6B0E-4C58-9E4A-C31B4C99B1E1}"/>
              </a:ext>
            </a:extLst>
          </p:cNvPr>
          <p:cNvSpPr txBox="1"/>
          <p:nvPr/>
        </p:nvSpPr>
        <p:spPr>
          <a:xfrm>
            <a:off x="3639119" y="523050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수평선B" panose="02030600000101010101" pitchFamily="18" charset="-127"/>
                <a:ea typeface="HY수평선B" panose="02030600000101010101" pitchFamily="18" charset="-127"/>
              </a:rPr>
              <a:t>그림 </a:t>
            </a:r>
            <a:r>
              <a:rPr lang="en-US" altLang="ko-KR"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61FB-91C9-48B4-A375-5899A550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81" y="2239722"/>
            <a:ext cx="5247219" cy="27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구성원 역할 분담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7530" y="2294514"/>
          <a:ext cx="9836976" cy="404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000000"/>
                          </a:solidFill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ko-KR" sz="1800" b="0" i="0" u="none" strike="noStrike" noProof="0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로비화면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테스트 및 버그 수정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데미지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생존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스킬 </a:t>
                      </a:r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쿨타임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처리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-&gt;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게임서버 연동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테스트 및 버그 수정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3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701A94-E2E8-4EBE-BEDD-3AB9E3FB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09683"/>
              </p:ext>
            </p:extLst>
          </p:nvPr>
        </p:nvGraphicFramePr>
        <p:xfrm>
          <a:off x="1847530" y="2294514"/>
          <a:ext cx="9836976" cy="38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44">
                  <a:extLst>
                    <a:ext uri="{9D8B030D-6E8A-4147-A177-3AD203B41FA5}">
                      <a16:colId xmlns:a16="http://schemas.microsoft.com/office/drawing/2014/main" val="1316322894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871442576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529333561"/>
                    </a:ext>
                  </a:extLst>
                </a:gridCol>
                <a:gridCol w="2459244">
                  <a:extLst>
                    <a:ext uri="{9D8B030D-6E8A-4147-A177-3AD203B41FA5}">
                      <a16:colId xmlns:a16="http://schemas.microsoft.com/office/drawing/2014/main" val="1412985591"/>
                    </a:ext>
                  </a:extLst>
                </a:gridCol>
              </a:tblGrid>
              <a:tr h="390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박정훈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신상우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dirty="0">
                          <a:latin typeface="HY수평선B"/>
                          <a:ea typeface="HY수평선B" panose="02030600000101010101"/>
                        </a:rPr>
                        <a:t>클라이언트</a:t>
                      </a:r>
                      <a:r>
                        <a:rPr lang="en-US" altLang="ko-KR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이병철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이수진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(</a:t>
                      </a:r>
                      <a:r>
                        <a:rPr lang="ko-KR" altLang="en-US" b="1" dirty="0">
                          <a:latin typeface="HY수평선B"/>
                          <a:ea typeface="HY수평선B" panose="02030600000101010101"/>
                        </a:rPr>
                        <a:t>서버</a:t>
                      </a:r>
                      <a:r>
                        <a:rPr lang="en-US" altLang="ko-KR" b="1" dirty="0">
                          <a:latin typeface="HY수평선B"/>
                          <a:ea typeface="HY수평선B" panose="02030600000101010101"/>
                        </a:rPr>
                        <a:t>)</a:t>
                      </a:r>
                      <a:endParaRPr lang="ko-KR" altLang="en-US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730"/>
                  </a:ext>
                </a:extLst>
              </a:tr>
              <a:tr h="3421503">
                <a:tc>
                  <a:txBody>
                    <a:bodyPr/>
                    <a:lstStyle/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</a:t>
                      </a:r>
                      <a:endParaRPr lang="en-US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애니메이션 처리</a:t>
                      </a:r>
                      <a:endParaRPr lang="ko-KR" altLang="en-US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사운드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인스턴싱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및 컨텐츠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36830" lvl="0" indent="0">
                        <a:buNone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프레임워크 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r>
                        <a:rPr lang="en-US" altLang="ko-KR" sz="1800" b="1" dirty="0">
                          <a:latin typeface="HY수평선B"/>
                          <a:ea typeface="HY수평선B" panose="02030600000101010101"/>
                        </a:rPr>
                        <a:t>UI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>
                          <a:latin typeface="HY수평선B"/>
                          <a:ea typeface="HY수평선B" panose="02030600000101010101"/>
                        </a:rPr>
                        <a:t>쉐이더</a:t>
                      </a:r>
                      <a:r>
                        <a:rPr lang="ko-KR" altLang="en-US" sz="1800" b="1" dirty="0">
                          <a:latin typeface="HY수평선B"/>
                          <a:ea typeface="HY수평선B" panose="02030600000101010101"/>
                        </a:rPr>
                        <a:t> 구현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marL="0" marR="0" lvl="0" indent="0" algn="l" defTabSz="4572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충돌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패킷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 디자인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프레임워크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로비서버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채팅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네트워크 </a:t>
                      </a:r>
                      <a:r>
                        <a:rPr lang="ko-KR" altLang="ko-KR" sz="1800" b="1" kern="1200" dirty="0">
                          <a:solidFill>
                            <a:schemeClr val="dk1"/>
                          </a:solidFill>
                          <a:effectLst/>
                          <a:latin typeface="HY수평선B"/>
                          <a:ea typeface="HY수평선B" panose="02030600000101010101"/>
                          <a:cs typeface="+mn-cs"/>
                        </a:rPr>
                        <a:t>동기화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HY수평선B"/>
                        <a:ea typeface="HY수평선B" panose="02030600000101010101"/>
                        <a:cs typeface="+mn-cs"/>
                      </a:endParaRPr>
                    </a:p>
                    <a:p>
                      <a:pPr latinLnBrk="1"/>
                      <a:endParaRPr lang="en-US" altLang="ko-KR" sz="1800" b="1" dirty="0">
                        <a:latin typeface="HY수평선B"/>
                        <a:ea typeface="HY수평선B" panose="02030600000101010101"/>
                      </a:endParaRPr>
                    </a:p>
                    <a:p>
                      <a:pPr latinLnBrk="1"/>
                      <a:endParaRPr lang="ko-KR" altLang="en-US" sz="1800" b="1" dirty="0">
                        <a:latin typeface="HY수평선B"/>
                        <a:ea typeface="HY수평선B" panose="0203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3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89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21" y="541915"/>
            <a:ext cx="11331579" cy="1752599"/>
          </a:xfrm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–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캐릭터</a:t>
            </a:r>
            <a:r>
              <a:rPr lang="en-US" altLang="ko-KR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, </a:t>
            </a:r>
            <a:r>
              <a:rPr lang="ko-KR" altLang="en-US" sz="66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오브젝트</a:t>
            </a:r>
            <a:endParaRPr lang="ko-KR" altLang="en-US" sz="66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2F62-A79D-438C-A6DF-0B6E11C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76" y="2877670"/>
            <a:ext cx="3377922" cy="2662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0152BD-00C8-43D6-9196-38A44DC5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03" y="2804020"/>
            <a:ext cx="3597414" cy="27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UI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1D7AE-1390-43BF-8904-CCD10BF3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00" y="3328687"/>
            <a:ext cx="2901370" cy="2181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EF53F0-3806-44E6-9C0D-80EEA9CD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67" y="2922493"/>
            <a:ext cx="3170312" cy="23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내용 </a:t>
            </a:r>
            <a:r>
              <a:rPr lang="en-US" altLang="ko-KR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- </a:t>
            </a:r>
            <a:r>
              <a:rPr lang="ko-KR" altLang="en-US" sz="8000" dirty="0">
                <a:solidFill>
                  <a:schemeClr val="accent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</a:t>
            </a:r>
            <a:endParaRPr lang="ko-KR" altLang="en-US" sz="80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16721-52F0-4CAA-AA8D-E870DC9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84" y="2438399"/>
            <a:ext cx="4011616" cy="30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188</TotalTime>
  <Words>270</Words>
  <Application>Microsoft Office PowerPoint</Application>
  <PresentationFormat>와이드스크린</PresentationFormat>
  <Paragraphs>141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Corbel</vt:lpstr>
      <vt:lpstr>HY수평선B</vt:lpstr>
      <vt:lpstr>맑은 고딕</vt:lpstr>
      <vt:lpstr>시차</vt:lpstr>
      <vt:lpstr>JungleWar</vt:lpstr>
      <vt:lpstr>목차</vt:lpstr>
      <vt:lpstr>게임 배경과 목적</vt:lpstr>
      <vt:lpstr>게임소개</vt:lpstr>
      <vt:lpstr>구성원 역할 분담</vt:lpstr>
      <vt:lpstr>개발 내용</vt:lpstr>
      <vt:lpstr>개발 내용 – 캐릭터, 오브젝트</vt:lpstr>
      <vt:lpstr>개발 내용 - UI</vt:lpstr>
      <vt:lpstr>개발 내용 - 서버</vt:lpstr>
      <vt:lpstr>문제점 및 보완책</vt:lpstr>
      <vt:lpstr>향후 개발 일정 - 클라이언트</vt:lpstr>
      <vt:lpstr>향후 개발 일정 - 서버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박정훈</dc:creator>
  <cp:lastModifiedBy>박정훈</cp:lastModifiedBy>
  <cp:revision>26</cp:revision>
  <dcterms:created xsi:type="dcterms:W3CDTF">2017-12-29T06:22:43Z</dcterms:created>
  <dcterms:modified xsi:type="dcterms:W3CDTF">2019-05-02T12:46:50Z</dcterms:modified>
</cp:coreProperties>
</file>